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1535" y="1803400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5630" y="1275398"/>
            <a:ext cx="7948930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1515" y="3045461"/>
            <a:ext cx="7948930" cy="7670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我个人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babel-plugin-import：它其实是一个很简单的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13066</Words>
  <Application>WPS 演示</Application>
  <PresentationFormat>宽屏</PresentationFormat>
  <Paragraphs>831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1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微软雅黑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617</cp:revision>
  <dcterms:created xsi:type="dcterms:W3CDTF">2023-03-09T01:44:56Z</dcterms:created>
  <dcterms:modified xsi:type="dcterms:W3CDTF">2023-03-09T01:44:56Z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